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83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FD5F"/>
    <a:srgbClr val="FFFD39"/>
    <a:srgbClr val="25BCFF"/>
    <a:srgbClr val="FF5B5B"/>
    <a:srgbClr val="FF7F2B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2894" y="1373"/>
      </p:cViewPr>
      <p:guideLst>
        <p:guide orient="horz" pos="2228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116.xml"/><Relationship Id="rId21" Type="http://schemas.openxmlformats.org/officeDocument/2006/relationships/image" Target="../media/image119.png"/><Relationship Id="rId7" Type="http://schemas.openxmlformats.org/officeDocument/2006/relationships/tags" Target="../tags/tag120.xml"/><Relationship Id="rId12" Type="http://schemas.openxmlformats.org/officeDocument/2006/relationships/image" Target="../media/image77.jpg"/><Relationship Id="rId17" Type="http://schemas.openxmlformats.org/officeDocument/2006/relationships/image" Target="../media/image115.png"/><Relationship Id="rId2" Type="http://schemas.openxmlformats.org/officeDocument/2006/relationships/tags" Target="../tags/tag115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5" Type="http://schemas.openxmlformats.org/officeDocument/2006/relationships/image" Target="../media/image113.png"/><Relationship Id="rId10" Type="http://schemas.openxmlformats.org/officeDocument/2006/relationships/tags" Target="../tags/tag123.xml"/><Relationship Id="rId19" Type="http://schemas.openxmlformats.org/officeDocument/2006/relationships/image" Target="../media/image117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4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113.png"/><Relationship Id="rId2" Type="http://schemas.openxmlformats.org/officeDocument/2006/relationships/tags" Target="../tags/tag125.xml"/><Relationship Id="rId16" Type="http://schemas.openxmlformats.org/officeDocument/2006/relationships/image" Target="../media/image117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112.png"/><Relationship Id="rId5" Type="http://schemas.openxmlformats.org/officeDocument/2006/relationships/tags" Target="../tags/tag128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27.xml"/><Relationship Id="rId9" Type="http://schemas.openxmlformats.org/officeDocument/2006/relationships/image" Target="../media/image77.jpg"/><Relationship Id="rId1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122.png"/><Relationship Id="rId39" Type="http://schemas.openxmlformats.org/officeDocument/2006/relationships/image" Target="../media/image11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26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0.png"/><Relationship Id="rId33" Type="http://schemas.openxmlformats.org/officeDocument/2006/relationships/image" Target="../media/image125.png"/><Relationship Id="rId38" Type="http://schemas.openxmlformats.org/officeDocument/2006/relationships/image" Target="../media/image114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12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9.png"/><Relationship Id="rId32" Type="http://schemas.openxmlformats.org/officeDocument/2006/relationships/image" Target="../media/image77.jpg"/><Relationship Id="rId37" Type="http://schemas.openxmlformats.org/officeDocument/2006/relationships/image" Target="../media/image129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8.png"/><Relationship Id="rId28" Type="http://schemas.openxmlformats.org/officeDocument/2006/relationships/image" Target="../media/image119.png"/><Relationship Id="rId36" Type="http://schemas.openxmlformats.org/officeDocument/2006/relationships/image" Target="../media/image128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31" Type="http://schemas.openxmlformats.org/officeDocument/2006/relationships/image" Target="../media/image124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121.png"/><Relationship Id="rId27" Type="http://schemas.openxmlformats.org/officeDocument/2006/relationships/image" Target="../media/image118.png"/><Relationship Id="rId30" Type="http://schemas.openxmlformats.org/officeDocument/2006/relationships/image" Target="../media/image123.png"/><Relationship Id="rId35" Type="http://schemas.openxmlformats.org/officeDocument/2006/relationships/image" Target="../media/image127.png"/><Relationship Id="rId8" Type="http://schemas.openxmlformats.org/officeDocument/2006/relationships/tags" Target="../tags/tag138.xml"/><Relationship Id="rId3" Type="http://schemas.openxmlformats.org/officeDocument/2006/relationships/tags" Target="../tags/tag13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76.xml"/><Relationship Id="rId21" Type="http://schemas.openxmlformats.org/officeDocument/2006/relationships/tags" Target="../tags/tag171.xml"/><Relationship Id="rId42" Type="http://schemas.openxmlformats.org/officeDocument/2006/relationships/tags" Target="../tags/tag192.xml"/><Relationship Id="rId47" Type="http://schemas.openxmlformats.org/officeDocument/2006/relationships/image" Target="../media/image132.png"/><Relationship Id="rId63" Type="http://schemas.openxmlformats.org/officeDocument/2006/relationships/image" Target="../media/image147.png"/><Relationship Id="rId68" Type="http://schemas.openxmlformats.org/officeDocument/2006/relationships/image" Target="../media/image152.png"/><Relationship Id="rId7" Type="http://schemas.openxmlformats.org/officeDocument/2006/relationships/tags" Target="../tags/tag157.xml"/><Relationship Id="rId71" Type="http://schemas.openxmlformats.org/officeDocument/2006/relationships/image" Target="../media/image155.png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9" Type="http://schemas.openxmlformats.org/officeDocument/2006/relationships/tags" Target="../tags/tag179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37" Type="http://schemas.openxmlformats.org/officeDocument/2006/relationships/tags" Target="../tags/tag187.xml"/><Relationship Id="rId40" Type="http://schemas.openxmlformats.org/officeDocument/2006/relationships/tags" Target="../tags/tag190.xml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2.png"/><Relationship Id="rId66" Type="http://schemas.openxmlformats.org/officeDocument/2006/relationships/image" Target="../media/image150.png"/><Relationship Id="rId5" Type="http://schemas.openxmlformats.org/officeDocument/2006/relationships/tags" Target="../tags/tag155.xml"/><Relationship Id="rId61" Type="http://schemas.openxmlformats.org/officeDocument/2006/relationships/image" Target="../media/image145.png"/><Relationship Id="rId19" Type="http://schemas.openxmlformats.org/officeDocument/2006/relationships/tags" Target="../tags/tag16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35" Type="http://schemas.openxmlformats.org/officeDocument/2006/relationships/tags" Target="../tags/tag185.xml"/><Relationship Id="rId43" Type="http://schemas.openxmlformats.org/officeDocument/2006/relationships/tags" Target="../tags/tag193.xml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64" Type="http://schemas.openxmlformats.org/officeDocument/2006/relationships/image" Target="../media/image148.png"/><Relationship Id="rId69" Type="http://schemas.openxmlformats.org/officeDocument/2006/relationships/image" Target="../media/image153.png"/><Relationship Id="rId8" Type="http://schemas.openxmlformats.org/officeDocument/2006/relationships/tags" Target="../tags/tag158.xml"/><Relationship Id="rId51" Type="http://schemas.openxmlformats.org/officeDocument/2006/relationships/image" Target="../media/image136.png"/><Relationship Id="rId72" Type="http://schemas.openxmlformats.org/officeDocument/2006/relationships/image" Target="../media/image156.png"/><Relationship Id="rId3" Type="http://schemas.openxmlformats.org/officeDocument/2006/relationships/tags" Target="../tags/tag153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tags" Target="../tags/tag183.xml"/><Relationship Id="rId38" Type="http://schemas.openxmlformats.org/officeDocument/2006/relationships/tags" Target="../tags/tag188.xml"/><Relationship Id="rId46" Type="http://schemas.openxmlformats.org/officeDocument/2006/relationships/image" Target="../media/image131.png"/><Relationship Id="rId59" Type="http://schemas.openxmlformats.org/officeDocument/2006/relationships/image" Target="../media/image143.png"/><Relationship Id="rId67" Type="http://schemas.openxmlformats.org/officeDocument/2006/relationships/image" Target="../media/image151.png"/><Relationship Id="rId20" Type="http://schemas.openxmlformats.org/officeDocument/2006/relationships/tags" Target="../tags/tag170.xml"/><Relationship Id="rId41" Type="http://schemas.openxmlformats.org/officeDocument/2006/relationships/tags" Target="../tags/tag191.xml"/><Relationship Id="rId54" Type="http://schemas.openxmlformats.org/officeDocument/2006/relationships/image" Target="../media/image139.png"/><Relationship Id="rId62" Type="http://schemas.openxmlformats.org/officeDocument/2006/relationships/image" Target="../media/image146.png"/><Relationship Id="rId70" Type="http://schemas.openxmlformats.org/officeDocument/2006/relationships/image" Target="../media/image154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36" Type="http://schemas.openxmlformats.org/officeDocument/2006/relationships/tags" Target="../tags/tag186.xml"/><Relationship Id="rId49" Type="http://schemas.openxmlformats.org/officeDocument/2006/relationships/image" Target="../media/image134.png"/><Relationship Id="rId57" Type="http://schemas.openxmlformats.org/officeDocument/2006/relationships/image" Target="../media/image28.png"/><Relationship Id="rId10" Type="http://schemas.openxmlformats.org/officeDocument/2006/relationships/tags" Target="../tags/tag160.xml"/><Relationship Id="rId31" Type="http://schemas.openxmlformats.org/officeDocument/2006/relationships/tags" Target="../tags/tag181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37.png"/><Relationship Id="rId60" Type="http://schemas.openxmlformats.org/officeDocument/2006/relationships/image" Target="../media/image144.png"/><Relationship Id="rId65" Type="http://schemas.openxmlformats.org/officeDocument/2006/relationships/image" Target="../media/image149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9" Type="http://schemas.openxmlformats.org/officeDocument/2006/relationships/tags" Target="../tags/tag189.xml"/><Relationship Id="rId34" Type="http://schemas.openxmlformats.org/officeDocument/2006/relationships/tags" Target="../tags/tag184.xml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tags" Target="../tags/tag19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1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60.png"/><Relationship Id="rId5" Type="http://schemas.openxmlformats.org/officeDocument/2006/relationships/tags" Target="../tags/tag198.xml"/><Relationship Id="rId10" Type="http://schemas.openxmlformats.org/officeDocument/2006/relationships/image" Target="../media/image159.png"/><Relationship Id="rId4" Type="http://schemas.openxmlformats.org/officeDocument/2006/relationships/tags" Target="../tags/tag197.xml"/><Relationship Id="rId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tags" Target="../tags/tag202.xml"/><Relationship Id="rId21" Type="http://schemas.openxmlformats.org/officeDocument/2006/relationships/image" Target="../media/image170.PNG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tags" Target="../tags/tag20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173.PNG"/><Relationship Id="rId5" Type="http://schemas.openxmlformats.org/officeDocument/2006/relationships/tags" Target="../tags/tag204.xml"/><Relationship Id="rId15" Type="http://schemas.openxmlformats.org/officeDocument/2006/relationships/image" Target="../media/image8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tags" Target="../tags/tag209.xml"/><Relationship Id="rId19" Type="http://schemas.openxmlformats.org/officeDocument/2006/relationships/image" Target="../media/image168.pn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164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9" Type="http://schemas.openxmlformats.org/officeDocument/2006/relationships/image" Target="../media/image181.png"/><Relationship Id="rId21" Type="http://schemas.openxmlformats.org/officeDocument/2006/relationships/tags" Target="../tags/tag231.xml"/><Relationship Id="rId34" Type="http://schemas.openxmlformats.org/officeDocument/2006/relationships/image" Target="../media/image179.png"/><Relationship Id="rId42" Type="http://schemas.openxmlformats.org/officeDocument/2006/relationships/image" Target="../media/image167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9" Type="http://schemas.openxmlformats.org/officeDocument/2006/relationships/tags" Target="../tags/tag239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32" Type="http://schemas.openxmlformats.org/officeDocument/2006/relationships/image" Target="../media/image9.png"/><Relationship Id="rId37" Type="http://schemas.openxmlformats.org/officeDocument/2006/relationships/image" Target="../media/image166.png"/><Relationship Id="rId40" Type="http://schemas.openxmlformats.org/officeDocument/2006/relationships/image" Target="../media/image182.png"/><Relationship Id="rId45" Type="http://schemas.openxmlformats.org/officeDocument/2006/relationships/image" Target="../media/image186.png"/><Relationship Id="rId53" Type="http://schemas.openxmlformats.org/officeDocument/2006/relationships/image" Target="../media/image189.png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8.png"/><Relationship Id="rId44" Type="http://schemas.openxmlformats.org/officeDocument/2006/relationships/image" Target="../media/image185.png"/><Relationship Id="rId52" Type="http://schemas.openxmlformats.org/officeDocument/2006/relationships/image" Target="../media/image188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tags" Target="../tags/tag237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0.png"/><Relationship Id="rId43" Type="http://schemas.openxmlformats.org/officeDocument/2006/relationships/image" Target="../media/image184.png"/><Relationship Id="rId48" Type="http://schemas.openxmlformats.org/officeDocument/2006/relationships/image" Target="../media/image150.png"/><Relationship Id="rId8" Type="http://schemas.openxmlformats.org/officeDocument/2006/relationships/tags" Target="../tags/tag218.xml"/><Relationship Id="rId51" Type="http://schemas.openxmlformats.org/officeDocument/2006/relationships/image" Target="../media/image187.png"/><Relationship Id="rId3" Type="http://schemas.openxmlformats.org/officeDocument/2006/relationships/tags" Target="../tags/tag213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33" Type="http://schemas.openxmlformats.org/officeDocument/2006/relationships/image" Target="../media/image178.png"/><Relationship Id="rId38" Type="http://schemas.openxmlformats.org/officeDocument/2006/relationships/image" Target="../media/image163.png"/><Relationship Id="rId46" Type="http://schemas.openxmlformats.org/officeDocument/2006/relationships/image" Target="../media/image148.png"/><Relationship Id="rId20" Type="http://schemas.openxmlformats.org/officeDocument/2006/relationships/tags" Target="../tags/tag230.xml"/><Relationship Id="rId41" Type="http://schemas.openxmlformats.org/officeDocument/2006/relationships/image" Target="../media/image183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tags" Target="../tags/tag238.xml"/><Relationship Id="rId36" Type="http://schemas.openxmlformats.org/officeDocument/2006/relationships/image" Target="../media/image165.png"/><Relationship Id="rId4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42.xml"/><Relationship Id="rId21" Type="http://schemas.openxmlformats.org/officeDocument/2006/relationships/image" Target="../media/image23.png"/><Relationship Id="rId34" Type="http://schemas.openxmlformats.org/officeDocument/2006/relationships/image" Target="../media/image196.png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15.png"/><Relationship Id="rId2" Type="http://schemas.openxmlformats.org/officeDocument/2006/relationships/tags" Target="../tags/tag241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24" Type="http://schemas.openxmlformats.org/officeDocument/2006/relationships/image" Target="../media/image26.png"/><Relationship Id="rId32" Type="http://schemas.openxmlformats.org/officeDocument/2006/relationships/image" Target="../media/image195.svg"/><Relationship Id="rId5" Type="http://schemas.openxmlformats.org/officeDocument/2006/relationships/tags" Target="../tags/tag24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98.png"/><Relationship Id="rId10" Type="http://schemas.openxmlformats.org/officeDocument/2006/relationships/tags" Target="../tags/tag249.xml"/><Relationship Id="rId19" Type="http://schemas.openxmlformats.org/officeDocument/2006/relationships/image" Target="../media/image190.png"/><Relationship Id="rId31" Type="http://schemas.openxmlformats.org/officeDocument/2006/relationships/image" Target="../media/image194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image" Target="../media/image191.png"/><Relationship Id="rId27" Type="http://schemas.openxmlformats.org/officeDocument/2006/relationships/image" Target="../media/image192.png"/><Relationship Id="rId30" Type="http://schemas.openxmlformats.org/officeDocument/2006/relationships/image" Target="../media/image193.png"/><Relationship Id="rId35" Type="http://schemas.openxmlformats.org/officeDocument/2006/relationships/image" Target="../media/image197.png"/><Relationship Id="rId8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26" Type="http://schemas.openxmlformats.org/officeDocument/2006/relationships/tags" Target="../tags/tag279.xml"/><Relationship Id="rId39" Type="http://schemas.openxmlformats.org/officeDocument/2006/relationships/image" Target="../media/image208.png"/><Relationship Id="rId21" Type="http://schemas.openxmlformats.org/officeDocument/2006/relationships/tags" Target="../tags/tag274.xml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16.png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6" Type="http://schemas.openxmlformats.org/officeDocument/2006/relationships/tags" Target="../tags/tag269.xml"/><Relationship Id="rId29" Type="http://schemas.openxmlformats.org/officeDocument/2006/relationships/image" Target="../media/image18.sv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24" Type="http://schemas.openxmlformats.org/officeDocument/2006/relationships/tags" Target="../tags/tag277.xml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4.png"/><Relationship Id="rId5" Type="http://schemas.openxmlformats.org/officeDocument/2006/relationships/tags" Target="../tags/tag258.xml"/><Relationship Id="rId15" Type="http://schemas.openxmlformats.org/officeDocument/2006/relationships/tags" Target="../tags/tag268.xml"/><Relationship Id="rId23" Type="http://schemas.openxmlformats.org/officeDocument/2006/relationships/tags" Target="../tags/tag276.xml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31" Type="http://schemas.openxmlformats.org/officeDocument/2006/relationships/image" Target="../media/image200.png"/><Relationship Id="rId44" Type="http://schemas.openxmlformats.org/officeDocument/2006/relationships/image" Target="../media/image213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tags" Target="../tags/tag275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tags" Target="../tags/tag278.xml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5.png"/><Relationship Id="rId20" Type="http://schemas.openxmlformats.org/officeDocument/2006/relationships/tags" Target="../tags/tag273.xml"/><Relationship Id="rId41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tags" Target="../tags/tag281.xml"/><Relationship Id="rId16" Type="http://schemas.openxmlformats.org/officeDocument/2006/relationships/image" Target="../media/image223.png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image" Target="../media/image218.png"/><Relationship Id="rId5" Type="http://schemas.openxmlformats.org/officeDocument/2006/relationships/tags" Target="../tags/tag284.xml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tags" Target="../tags/tag28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00.xml"/><Relationship Id="rId18" Type="http://schemas.openxmlformats.org/officeDocument/2006/relationships/image" Target="../media/image226.png"/><Relationship Id="rId26" Type="http://schemas.openxmlformats.org/officeDocument/2006/relationships/image" Target="../media/image193.png"/><Relationship Id="rId3" Type="http://schemas.openxmlformats.org/officeDocument/2006/relationships/tags" Target="../tags/tag290.xml"/><Relationship Id="rId21" Type="http://schemas.openxmlformats.org/officeDocument/2006/relationships/image" Target="../media/image229.png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image" Target="../media/image26.png"/><Relationship Id="rId25" Type="http://schemas.openxmlformats.org/officeDocument/2006/relationships/image" Target="../media/image18.svg"/><Relationship Id="rId33" Type="http://schemas.openxmlformats.org/officeDocument/2006/relationships/image" Target="../media/image232.png"/><Relationship Id="rId2" Type="http://schemas.openxmlformats.org/officeDocument/2006/relationships/tags" Target="../tags/tag289.xml"/><Relationship Id="rId16" Type="http://schemas.openxmlformats.org/officeDocument/2006/relationships/image" Target="../media/image25.png"/><Relationship Id="rId20" Type="http://schemas.openxmlformats.org/officeDocument/2006/relationships/image" Target="../media/image228.png"/><Relationship Id="rId29" Type="http://schemas.openxmlformats.org/officeDocument/2006/relationships/image" Target="../media/image30.png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24" Type="http://schemas.openxmlformats.org/officeDocument/2006/relationships/image" Target="../media/image17.png"/><Relationship Id="rId32" Type="http://schemas.openxmlformats.org/officeDocument/2006/relationships/image" Target="../media/image231.png"/><Relationship Id="rId5" Type="http://schemas.openxmlformats.org/officeDocument/2006/relationships/tags" Target="../tags/tag29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96.png"/><Relationship Id="rId28" Type="http://schemas.openxmlformats.org/officeDocument/2006/relationships/image" Target="../media/image29.png"/><Relationship Id="rId10" Type="http://schemas.openxmlformats.org/officeDocument/2006/relationships/tags" Target="../tags/tag297.xml"/><Relationship Id="rId19" Type="http://schemas.openxmlformats.org/officeDocument/2006/relationships/image" Target="../media/image227.png"/><Relationship Id="rId31" Type="http://schemas.openxmlformats.org/officeDocument/2006/relationships/image" Target="../media/image230.png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image" Target="../media/image115.png"/><Relationship Id="rId27" Type="http://schemas.openxmlformats.org/officeDocument/2006/relationships/image" Target="../media/image21.png"/><Relationship Id="rId30" Type="http://schemas.openxmlformats.org/officeDocument/2006/relationships/image" Target="../media/image31.png"/><Relationship Id="rId8" Type="http://schemas.openxmlformats.org/officeDocument/2006/relationships/tags" Target="../tags/tag29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g"/><Relationship Id="rId13" Type="http://schemas.openxmlformats.org/officeDocument/2006/relationships/image" Target="../media/image240.jpg"/><Relationship Id="rId3" Type="http://schemas.openxmlformats.org/officeDocument/2006/relationships/tags" Target="../tags/tag304.xml"/><Relationship Id="rId7" Type="http://schemas.openxmlformats.org/officeDocument/2006/relationships/image" Target="../media/image234.jpg"/><Relationship Id="rId12" Type="http://schemas.openxmlformats.org/officeDocument/2006/relationships/image" Target="../media/image239.jpg"/><Relationship Id="rId17" Type="http://schemas.openxmlformats.org/officeDocument/2006/relationships/image" Target="../media/image244.png"/><Relationship Id="rId2" Type="http://schemas.openxmlformats.org/officeDocument/2006/relationships/tags" Target="../tags/tag303.xml"/><Relationship Id="rId16" Type="http://schemas.openxmlformats.org/officeDocument/2006/relationships/image" Target="../media/image243.png"/><Relationship Id="rId1" Type="http://schemas.openxmlformats.org/officeDocument/2006/relationships/tags" Target="../tags/tag302.xml"/><Relationship Id="rId6" Type="http://schemas.openxmlformats.org/officeDocument/2006/relationships/image" Target="../media/image233.jpg"/><Relationship Id="rId11" Type="http://schemas.openxmlformats.org/officeDocument/2006/relationships/image" Target="../media/image238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42.png"/><Relationship Id="rId10" Type="http://schemas.openxmlformats.org/officeDocument/2006/relationships/image" Target="../media/image237.jpg"/><Relationship Id="rId4" Type="http://schemas.openxmlformats.org/officeDocument/2006/relationships/tags" Target="../tags/tag305.xml"/><Relationship Id="rId9" Type="http://schemas.openxmlformats.org/officeDocument/2006/relationships/image" Target="../media/image236.jpg"/><Relationship Id="rId14" Type="http://schemas.openxmlformats.org/officeDocument/2006/relationships/image" Target="../media/image2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image" Target="../media/image237.jpg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12" Type="http://schemas.openxmlformats.org/officeDocument/2006/relationships/image" Target="../media/image235.jpg"/><Relationship Id="rId17" Type="http://schemas.openxmlformats.org/officeDocument/2006/relationships/image" Target="../media/image248.png"/><Relationship Id="rId2" Type="http://schemas.openxmlformats.org/officeDocument/2006/relationships/tags" Target="../tags/tag307.xml"/><Relationship Id="rId16" Type="http://schemas.openxmlformats.org/officeDocument/2006/relationships/image" Target="../media/image247.png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image" Target="../media/image246.jpg"/><Relationship Id="rId5" Type="http://schemas.openxmlformats.org/officeDocument/2006/relationships/tags" Target="../tags/tag310.xml"/><Relationship Id="rId15" Type="http://schemas.openxmlformats.org/officeDocument/2006/relationships/image" Target="../media/image242.png"/><Relationship Id="rId10" Type="http://schemas.openxmlformats.org/officeDocument/2006/relationships/image" Target="../media/image245.jpg"/><Relationship Id="rId4" Type="http://schemas.openxmlformats.org/officeDocument/2006/relationships/tags" Target="../tags/tag30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51.png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tags" Target="../tags/tag315.xml"/><Relationship Id="rId16" Type="http://schemas.openxmlformats.org/officeDocument/2006/relationships/image" Target="../media/image254.png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image" Target="../media/image249.png"/><Relationship Id="rId5" Type="http://schemas.openxmlformats.org/officeDocument/2006/relationships/tags" Target="../tags/tag318.xml"/><Relationship Id="rId15" Type="http://schemas.openxmlformats.org/officeDocument/2006/relationships/image" Target="../media/image253.png"/><Relationship Id="rId10" Type="http://schemas.openxmlformats.org/officeDocument/2006/relationships/image" Target="../media/image242.png"/><Relationship Id="rId4" Type="http://schemas.openxmlformats.org/officeDocument/2006/relationships/tags" Target="../tags/tag317.xml"/><Relationship Id="rId9" Type="http://schemas.openxmlformats.org/officeDocument/2006/relationships/image" Target="../media/image241.png"/><Relationship Id="rId14" Type="http://schemas.openxmlformats.org/officeDocument/2006/relationships/image" Target="../media/image25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333.xml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9" Type="http://schemas.openxmlformats.org/officeDocument/2006/relationships/image" Target="../media/image277.png"/><Relationship Id="rId21" Type="http://schemas.openxmlformats.org/officeDocument/2006/relationships/image" Target="../media/image259.png"/><Relationship Id="rId34" Type="http://schemas.openxmlformats.org/officeDocument/2006/relationships/image" Target="../media/image272.png"/><Relationship Id="rId42" Type="http://schemas.openxmlformats.org/officeDocument/2006/relationships/image" Target="../media/image280.png"/><Relationship Id="rId7" Type="http://schemas.openxmlformats.org/officeDocument/2006/relationships/tags" Target="../tags/tag327.xml"/><Relationship Id="rId2" Type="http://schemas.openxmlformats.org/officeDocument/2006/relationships/tags" Target="../tags/tag322.xml"/><Relationship Id="rId16" Type="http://schemas.openxmlformats.org/officeDocument/2006/relationships/tags" Target="../tags/tag336.xml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41" Type="http://schemas.openxmlformats.org/officeDocument/2006/relationships/image" Target="../media/image279.png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24" Type="http://schemas.openxmlformats.org/officeDocument/2006/relationships/image" Target="../media/image262.png"/><Relationship Id="rId32" Type="http://schemas.openxmlformats.org/officeDocument/2006/relationships/image" Target="../media/image270.png"/><Relationship Id="rId37" Type="http://schemas.openxmlformats.org/officeDocument/2006/relationships/image" Target="../media/image275.png"/><Relationship Id="rId40" Type="http://schemas.openxmlformats.org/officeDocument/2006/relationships/image" Target="../media/image278.png"/><Relationship Id="rId5" Type="http://schemas.openxmlformats.org/officeDocument/2006/relationships/tags" Target="../tags/tag325.xml"/><Relationship Id="rId15" Type="http://schemas.openxmlformats.org/officeDocument/2006/relationships/tags" Target="../tags/tag335.xml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10" Type="http://schemas.openxmlformats.org/officeDocument/2006/relationships/tags" Target="../tags/tag330.xml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tags" Target="../tags/tag334.xml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3.png"/><Relationship Id="rId43" Type="http://schemas.openxmlformats.org/officeDocument/2006/relationships/image" Target="../media/image281.png"/><Relationship Id="rId8" Type="http://schemas.openxmlformats.org/officeDocument/2006/relationships/tags" Target="../tags/tag328.xml"/><Relationship Id="rId3" Type="http://schemas.openxmlformats.org/officeDocument/2006/relationships/tags" Target="../tags/tag323.xml"/><Relationship Id="rId12" Type="http://schemas.openxmlformats.org/officeDocument/2006/relationships/tags" Target="../tags/tag33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63.png"/><Relationship Id="rId33" Type="http://schemas.openxmlformats.org/officeDocument/2006/relationships/image" Target="../media/image271.png"/><Relationship Id="rId38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tags" Target="../tags/tag339.xml"/><Relationship Id="rId21" Type="http://schemas.openxmlformats.org/officeDocument/2006/relationships/image" Target="../media/image259.png"/><Relationship Id="rId34" Type="http://schemas.openxmlformats.org/officeDocument/2006/relationships/image" Target="../media/image296.png"/><Relationship Id="rId7" Type="http://schemas.openxmlformats.org/officeDocument/2006/relationships/tags" Target="../tags/tag343.xml"/><Relationship Id="rId12" Type="http://schemas.openxmlformats.org/officeDocument/2006/relationships/image" Target="../media/image284.png"/><Relationship Id="rId17" Type="http://schemas.openxmlformats.org/officeDocument/2006/relationships/image" Target="../media/image288.png"/><Relationship Id="rId25" Type="http://schemas.openxmlformats.org/officeDocument/2006/relationships/image" Target="../media/image263.png"/><Relationship Id="rId33" Type="http://schemas.openxmlformats.org/officeDocument/2006/relationships/image" Target="../media/image295.png"/><Relationship Id="rId2" Type="http://schemas.openxmlformats.org/officeDocument/2006/relationships/tags" Target="../tags/tag338.xml"/><Relationship Id="rId16" Type="http://schemas.openxmlformats.org/officeDocument/2006/relationships/image" Target="../media/image287.png"/><Relationship Id="rId20" Type="http://schemas.openxmlformats.org/officeDocument/2006/relationships/image" Target="../media/image258.png"/><Relationship Id="rId29" Type="http://schemas.openxmlformats.org/officeDocument/2006/relationships/image" Target="../media/image291.png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11" Type="http://schemas.openxmlformats.org/officeDocument/2006/relationships/image" Target="../media/image283.png"/><Relationship Id="rId24" Type="http://schemas.openxmlformats.org/officeDocument/2006/relationships/image" Target="../media/image262.png"/><Relationship Id="rId32" Type="http://schemas.openxmlformats.org/officeDocument/2006/relationships/image" Target="../media/image294.png"/><Relationship Id="rId5" Type="http://schemas.openxmlformats.org/officeDocument/2006/relationships/tags" Target="../tags/tag341.xml"/><Relationship Id="rId15" Type="http://schemas.openxmlformats.org/officeDocument/2006/relationships/image" Target="../media/image154.png"/><Relationship Id="rId23" Type="http://schemas.openxmlformats.org/officeDocument/2006/relationships/image" Target="../media/image261.png"/><Relationship Id="rId28" Type="http://schemas.openxmlformats.org/officeDocument/2006/relationships/image" Target="../media/image290.png"/><Relationship Id="rId10" Type="http://schemas.openxmlformats.org/officeDocument/2006/relationships/image" Target="../media/image282.png"/><Relationship Id="rId19" Type="http://schemas.openxmlformats.org/officeDocument/2006/relationships/image" Target="../media/image257.png"/><Relationship Id="rId31" Type="http://schemas.openxmlformats.org/officeDocument/2006/relationships/image" Target="../media/image293.png"/><Relationship Id="rId4" Type="http://schemas.openxmlformats.org/officeDocument/2006/relationships/tags" Target="../tags/tag34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6.png"/><Relationship Id="rId22" Type="http://schemas.openxmlformats.org/officeDocument/2006/relationships/image" Target="../media/image260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35" Type="http://schemas.openxmlformats.org/officeDocument/2006/relationships/image" Target="../media/image297.png"/><Relationship Id="rId8" Type="http://schemas.openxmlformats.org/officeDocument/2006/relationships/tags" Target="../tags/tag34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jpg"/><Relationship Id="rId13" Type="http://schemas.openxmlformats.org/officeDocument/2006/relationships/image" Target="../media/image309.jpg"/><Relationship Id="rId18" Type="http://schemas.openxmlformats.org/officeDocument/2006/relationships/image" Target="../media/image314.jpg"/><Relationship Id="rId3" Type="http://schemas.openxmlformats.org/officeDocument/2006/relationships/image" Target="../media/image299.jpg"/><Relationship Id="rId21" Type="http://schemas.openxmlformats.org/officeDocument/2006/relationships/image" Target="../media/image317.jpg"/><Relationship Id="rId7" Type="http://schemas.openxmlformats.org/officeDocument/2006/relationships/image" Target="../media/image303.jpg"/><Relationship Id="rId12" Type="http://schemas.openxmlformats.org/officeDocument/2006/relationships/image" Target="../media/image308.jpg"/><Relationship Id="rId17" Type="http://schemas.openxmlformats.org/officeDocument/2006/relationships/image" Target="../media/image313.jpg"/><Relationship Id="rId2" Type="http://schemas.openxmlformats.org/officeDocument/2006/relationships/image" Target="../media/image298.jpg"/><Relationship Id="rId16" Type="http://schemas.openxmlformats.org/officeDocument/2006/relationships/image" Target="../media/image312.jpg"/><Relationship Id="rId20" Type="http://schemas.openxmlformats.org/officeDocument/2006/relationships/image" Target="../media/image3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jpg"/><Relationship Id="rId11" Type="http://schemas.openxmlformats.org/officeDocument/2006/relationships/image" Target="../media/image307.jpg"/><Relationship Id="rId5" Type="http://schemas.openxmlformats.org/officeDocument/2006/relationships/image" Target="../media/image301.jpg"/><Relationship Id="rId15" Type="http://schemas.openxmlformats.org/officeDocument/2006/relationships/image" Target="../media/image311.jpg"/><Relationship Id="rId10" Type="http://schemas.openxmlformats.org/officeDocument/2006/relationships/image" Target="../media/image306.jpg"/><Relationship Id="rId19" Type="http://schemas.openxmlformats.org/officeDocument/2006/relationships/image" Target="../media/image315.jpg"/><Relationship Id="rId4" Type="http://schemas.openxmlformats.org/officeDocument/2006/relationships/image" Target="../media/image300.jpg"/><Relationship Id="rId9" Type="http://schemas.openxmlformats.org/officeDocument/2006/relationships/image" Target="../media/image305.jpg"/><Relationship Id="rId14" Type="http://schemas.openxmlformats.org/officeDocument/2006/relationships/image" Target="../media/image3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74.png"/><Relationship Id="rId5" Type="http://schemas.openxmlformats.org/officeDocument/2006/relationships/tags" Target="../tags/tag90.xml"/><Relationship Id="rId1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tags" Target="../tags/tag89.xml"/><Relationship Id="rId9" Type="http://schemas.openxmlformats.org/officeDocument/2006/relationships/image" Target="../media/image72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77.jpg"/><Relationship Id="rId18" Type="http://schemas.openxmlformats.org/officeDocument/2006/relationships/image" Target="../media/image82.jpg"/><Relationship Id="rId26" Type="http://schemas.openxmlformats.org/officeDocument/2006/relationships/image" Target="../media/image90.png"/><Relationship Id="rId3" Type="http://schemas.openxmlformats.org/officeDocument/2006/relationships/tags" Target="../tags/tag95.xml"/><Relationship Id="rId21" Type="http://schemas.openxmlformats.org/officeDocument/2006/relationships/image" Target="../media/image85.png"/><Relationship Id="rId7" Type="http://schemas.openxmlformats.org/officeDocument/2006/relationships/tags" Target="../tags/tag9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1.jpg"/><Relationship Id="rId25" Type="http://schemas.openxmlformats.org/officeDocument/2006/relationships/image" Target="../media/image89.png"/><Relationship Id="rId2" Type="http://schemas.openxmlformats.org/officeDocument/2006/relationships/tags" Target="../tags/tag94.xml"/><Relationship Id="rId16" Type="http://schemas.openxmlformats.org/officeDocument/2006/relationships/image" Target="../media/image80.jp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8.png"/><Relationship Id="rId5" Type="http://schemas.openxmlformats.org/officeDocument/2006/relationships/tags" Target="../tags/tag97.xml"/><Relationship Id="rId15" Type="http://schemas.openxmlformats.org/officeDocument/2006/relationships/image" Target="../media/image79.jpg"/><Relationship Id="rId23" Type="http://schemas.openxmlformats.org/officeDocument/2006/relationships/image" Target="../media/image87.png"/><Relationship Id="rId28" Type="http://schemas.openxmlformats.org/officeDocument/2006/relationships/image" Target="../media/image92.jpg"/><Relationship Id="rId10" Type="http://schemas.openxmlformats.org/officeDocument/2006/relationships/tags" Target="../tags/tag102.xml"/><Relationship Id="rId19" Type="http://schemas.openxmlformats.org/officeDocument/2006/relationships/image" Target="../media/image83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78.jp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95.png"/><Relationship Id="rId18" Type="http://schemas.openxmlformats.org/officeDocument/2006/relationships/image" Target="../media/image100.jpg"/><Relationship Id="rId26" Type="http://schemas.openxmlformats.org/officeDocument/2006/relationships/image" Target="../media/image107.jpg"/><Relationship Id="rId3" Type="http://schemas.openxmlformats.org/officeDocument/2006/relationships/tags" Target="../tags/tag106.xml"/><Relationship Id="rId21" Type="http://schemas.openxmlformats.org/officeDocument/2006/relationships/image" Target="../media/image103.png"/><Relationship Id="rId7" Type="http://schemas.openxmlformats.org/officeDocument/2006/relationships/tags" Target="../tags/tag110.xml"/><Relationship Id="rId12" Type="http://schemas.openxmlformats.org/officeDocument/2006/relationships/image" Target="../media/image94.jp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tags" Target="../tags/tag105.xml"/><Relationship Id="rId16" Type="http://schemas.openxmlformats.org/officeDocument/2006/relationships/image" Target="../media/image98.jpg"/><Relationship Id="rId20" Type="http://schemas.openxmlformats.org/officeDocument/2006/relationships/image" Target="../media/image102.jpg"/><Relationship Id="rId29" Type="http://schemas.openxmlformats.org/officeDocument/2006/relationships/image" Target="../media/image110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05.jpg"/><Relationship Id="rId5" Type="http://schemas.openxmlformats.org/officeDocument/2006/relationships/tags" Target="../tags/tag108.xml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tags" Target="../tags/tag113.xml"/><Relationship Id="rId19" Type="http://schemas.openxmlformats.org/officeDocument/2006/relationships/image" Target="../media/image101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96.jpg"/><Relationship Id="rId22" Type="http://schemas.openxmlformats.org/officeDocument/2006/relationships/image" Target="../media/image92.jpg"/><Relationship Id="rId27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01849331-5017-4B7F-9A98-0BB4DD86BA0E}"/>
              </a:ext>
            </a:extLst>
          </p:cNvPr>
          <p:cNvGrpSpPr/>
          <p:nvPr/>
        </p:nvGrpSpPr>
        <p:grpSpPr>
          <a:xfrm>
            <a:off x="-5185245" y="-2484789"/>
            <a:ext cx="15808636" cy="11163042"/>
            <a:chOff x="-1433862" y="-2039312"/>
            <a:chExt cx="15808636" cy="11163042"/>
          </a:xfrm>
        </p:grpSpPr>
        <p:sp>
          <p:nvSpPr>
            <p:cNvPr id="140" name="Rechteck: abgerundete Ecken 139">
              <a:extLst>
                <a:ext uri="{FF2B5EF4-FFF2-40B4-BE49-F238E27FC236}">
                  <a16:creationId xmlns:a16="http://schemas.microsoft.com/office/drawing/2014/main" id="{4B5E2580-8A41-46B8-9E52-62D1438EF33A}"/>
                </a:ext>
              </a:extLst>
            </p:cNvPr>
            <p:cNvSpPr/>
            <p:nvPr/>
          </p:nvSpPr>
          <p:spPr>
            <a:xfrm>
              <a:off x="8728047" y="4901478"/>
              <a:ext cx="3223483" cy="3233691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D72A37B-460A-4595-A93D-AFCB88547A8E}"/>
                </a:ext>
              </a:extLst>
            </p:cNvPr>
            <p:cNvSpPr txBox="1"/>
            <p:nvPr/>
          </p:nvSpPr>
          <p:spPr>
            <a:xfrm>
              <a:off x="1407510" y="-801852"/>
              <a:ext cx="2370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2D52DE2-C08E-4D24-9E70-3B1D1793E4C4}"/>
                </a:ext>
              </a:extLst>
            </p:cNvPr>
            <p:cNvSpPr txBox="1"/>
            <p:nvPr/>
          </p:nvSpPr>
          <p:spPr>
            <a:xfrm>
              <a:off x="767891" y="635675"/>
              <a:ext cx="4020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&lt;</a:t>
              </a:r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jit</a:t>
              </a:r>
              <a:r>
                <a:rPr lang="de-DE" sz="2000" dirty="0"/>
                <a:t>::</a:t>
              </a:r>
              <a:r>
                <a:rPr lang="de-DE" sz="2000" dirty="0" err="1"/>
                <a:t>IValue</a:t>
              </a:r>
              <a:r>
                <a:rPr lang="de-DE" sz="2000" dirty="0"/>
                <a:t>&gt;</a:t>
              </a:r>
              <a:endParaRPr lang="en-GB" sz="20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14520D1-D725-4B39-9B73-FCE7FD1E7679}"/>
                </a:ext>
              </a:extLst>
            </p:cNvPr>
            <p:cNvSpPr txBox="1"/>
            <p:nvPr/>
          </p:nvSpPr>
          <p:spPr>
            <a:xfrm>
              <a:off x="1501757" y="3017350"/>
              <a:ext cx="2165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C530C4-693B-4ABF-953C-4D2AE085F9FF}"/>
                </a:ext>
              </a:extLst>
            </p:cNvPr>
            <p:cNvSpPr txBox="1"/>
            <p:nvPr/>
          </p:nvSpPr>
          <p:spPr>
            <a:xfrm>
              <a:off x="1324533" y="4099375"/>
              <a:ext cx="2523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9FC95A-9E13-42E2-81EE-1006EA3A6D49}"/>
                </a:ext>
              </a:extLst>
            </p:cNvPr>
            <p:cNvSpPr txBox="1"/>
            <p:nvPr/>
          </p:nvSpPr>
          <p:spPr>
            <a:xfrm>
              <a:off x="3003892" y="4861058"/>
              <a:ext cx="2395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49B4E61-A0D3-45E5-AE56-2B1FBE21E18F}"/>
                </a:ext>
              </a:extLst>
            </p:cNvPr>
            <p:cNvSpPr txBox="1"/>
            <p:nvPr/>
          </p:nvSpPr>
          <p:spPr>
            <a:xfrm>
              <a:off x="1413946" y="5313603"/>
              <a:ext cx="2357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Eigen::Vector3d</a:t>
              </a:r>
              <a:endParaRPr lang="en-GB" sz="20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B7526B0-A63D-413E-8F30-9F2F5C09A62A}"/>
                </a:ext>
              </a:extLst>
            </p:cNvPr>
            <p:cNvSpPr txBox="1"/>
            <p:nvPr/>
          </p:nvSpPr>
          <p:spPr>
            <a:xfrm>
              <a:off x="3861248" y="6230398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q = Eigen::</a:t>
              </a:r>
              <a:r>
                <a:rPr lang="de-DE" sz="2000" dirty="0" err="1"/>
                <a:t>MatrixXd</a:t>
              </a:r>
              <a:endParaRPr lang="en-GB" sz="20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40D7457-728A-489E-A5F8-D99545A056F4}"/>
                </a:ext>
              </a:extLst>
            </p:cNvPr>
            <p:cNvSpPr txBox="1"/>
            <p:nvPr/>
          </p:nvSpPr>
          <p:spPr>
            <a:xfrm>
              <a:off x="6635869" y="6236138"/>
              <a:ext cx="1955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94EDF89-374A-4D2D-A8CC-C6A9400DD1E4}"/>
                </a:ext>
              </a:extLst>
            </p:cNvPr>
            <p:cNvSpPr txBox="1"/>
            <p:nvPr/>
          </p:nvSpPr>
          <p:spPr>
            <a:xfrm>
              <a:off x="6632172" y="6666142"/>
              <a:ext cx="1980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::Matrix</a:t>
              </a:r>
              <a:endParaRPr lang="en-GB" sz="2000" dirty="0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628B2D6A-CC58-431B-A201-138270490320}"/>
                </a:ext>
              </a:extLst>
            </p:cNvPr>
            <p:cNvGrpSpPr/>
            <p:nvPr/>
          </p:nvGrpSpPr>
          <p:grpSpPr>
            <a:xfrm>
              <a:off x="1621308" y="6152976"/>
              <a:ext cx="1926455" cy="1023151"/>
              <a:chOff x="5986400" y="3192708"/>
              <a:chExt cx="1926455" cy="1023151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8011856-7F38-4957-9102-951BE8A2656C}"/>
                  </a:ext>
                </a:extLst>
              </p:cNvPr>
              <p:cNvSpPr/>
              <p:nvPr/>
            </p:nvSpPr>
            <p:spPr>
              <a:xfrm>
                <a:off x="5986400" y="319270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D3469088-EB6B-4D31-B442-3A43BAA1A5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216" y="343968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39AD61A6-27ED-4455-847D-78FE9FFFC54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5281" y="3777085"/>
                <a:ext cx="1220137" cy="197578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AC44A18-9AA4-448E-B40C-B12CD395C91F}"/>
                </a:ext>
              </a:extLst>
            </p:cNvPr>
            <p:cNvGrpSpPr/>
            <p:nvPr/>
          </p:nvGrpSpPr>
          <p:grpSpPr>
            <a:xfrm>
              <a:off x="9043664" y="5091361"/>
              <a:ext cx="2672274" cy="2788387"/>
              <a:chOff x="5421172" y="3005677"/>
              <a:chExt cx="3508673" cy="337439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8A5159-993C-407A-9622-7F0C43BA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2952" y="3100819"/>
                <a:ext cx="1303002" cy="2937302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066FA703-E2DC-4D1D-AA0A-88F377466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68" t="16051" r="36108" b="14066"/>
              <a:stretch/>
            </p:blipFill>
            <p:spPr>
              <a:xfrm>
                <a:off x="7263676" y="3005677"/>
                <a:ext cx="1600919" cy="3111516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1805B5F4-A00C-44AA-9F4C-C13C623D61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1172" y="6176695"/>
                <a:ext cx="1386562" cy="2033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0FAE24D0-49BB-4891-9909-DE536DA40E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508" y="6176695"/>
                <a:ext cx="1741337" cy="20338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CE1CDA7-F7F1-4CD1-8CF8-ABEF19EA2BF8}"/>
                </a:ext>
              </a:extLst>
            </p:cNvPr>
            <p:cNvSpPr txBox="1"/>
            <p:nvPr/>
          </p:nvSpPr>
          <p:spPr>
            <a:xfrm>
              <a:off x="5174960" y="-1214675"/>
              <a:ext cx="1276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cat</a:t>
              </a:r>
              <a:endParaRPr lang="en-GB" sz="20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C727EF0-F924-4C52-922A-3A9EF4BA48CC}"/>
                </a:ext>
              </a:extLst>
            </p:cNvPr>
            <p:cNvSpPr txBox="1"/>
            <p:nvPr/>
          </p:nvSpPr>
          <p:spPr>
            <a:xfrm>
              <a:off x="4863360" y="5768303"/>
              <a:ext cx="1808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</a:t>
              </a:r>
              <a:r>
                <a:rPr lang="de-DE" sz="2000" dirty="0" err="1"/>
                <a:t>Map</a:t>
              </a:r>
              <a:r>
                <a:rPr lang="de-DE" sz="2000" dirty="0"/>
                <a:t>&lt;&gt;</a:t>
              </a:r>
              <a:endParaRPr lang="en-GB" sz="20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76E77B24-A886-4DE0-B183-E5F3ADCBF43E}"/>
                </a:ext>
              </a:extLst>
            </p:cNvPr>
            <p:cNvSpPr txBox="1"/>
            <p:nvPr/>
          </p:nvSpPr>
          <p:spPr>
            <a:xfrm>
              <a:off x="4251738" y="7113279"/>
              <a:ext cx="244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5CC412A-712A-4D35-ACEB-7FC42342C1BA}"/>
                </a:ext>
              </a:extLst>
            </p:cNvPr>
            <p:cNvSpPr txBox="1"/>
            <p:nvPr/>
          </p:nvSpPr>
          <p:spPr>
            <a:xfrm>
              <a:off x="2836483" y="127181"/>
              <a:ext cx="2694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::</a:t>
              </a:r>
              <a:r>
                <a:rPr lang="de-DE" sz="2000" dirty="0" err="1"/>
                <a:t>push_back</a:t>
              </a:r>
              <a:endParaRPr lang="en-GB" sz="20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AA8461E-ACA8-44EB-8941-FE0DD44C83C1}"/>
                </a:ext>
              </a:extLst>
            </p:cNvPr>
            <p:cNvSpPr txBox="1"/>
            <p:nvPr/>
          </p:nvSpPr>
          <p:spPr>
            <a:xfrm>
              <a:off x="3861248" y="6669661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c = Eigen::Vector3d</a:t>
              </a:r>
              <a:endParaRPr lang="en-GB" sz="2000" dirty="0"/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0A4D56E-9563-428D-87E5-0F2B3191F1D4}"/>
                </a:ext>
              </a:extLst>
            </p:cNvPr>
            <p:cNvGrpSpPr/>
            <p:nvPr/>
          </p:nvGrpSpPr>
          <p:grpSpPr>
            <a:xfrm>
              <a:off x="6247476" y="-814565"/>
              <a:ext cx="6177100" cy="5386854"/>
              <a:chOff x="7593286" y="-814565"/>
              <a:chExt cx="6177100" cy="5386854"/>
            </a:xfrm>
          </p:grpSpPr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DFD712-29AA-430B-B324-C8A1D5C3491B}"/>
                  </a:ext>
                </a:extLst>
              </p:cNvPr>
              <p:cNvSpPr txBox="1"/>
              <p:nvPr/>
            </p:nvSpPr>
            <p:spPr>
              <a:xfrm>
                <a:off x="8830263" y="4172179"/>
                <a:ext cx="4940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ImageOf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PixelRgb</a:t>
                </a:r>
                <a:r>
                  <a:rPr lang="de-DE" sz="2000" dirty="0"/>
                  <a:t>&gt;</a:t>
                </a:r>
                <a:endParaRPr lang="en-GB" sz="2000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BAC1796-50FE-4FE4-9207-5D087BF458FE}"/>
                  </a:ext>
                </a:extLst>
              </p:cNvPr>
              <p:cNvSpPr txBox="1"/>
              <p:nvPr/>
            </p:nvSpPr>
            <p:spPr>
              <a:xfrm>
                <a:off x="10268232" y="2117853"/>
                <a:ext cx="1636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cv::Mat</a:t>
                </a:r>
                <a:endParaRPr lang="en-GB" sz="2000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B87EABF-C130-4723-8575-C9394B238CB5}"/>
                  </a:ext>
                </a:extLst>
              </p:cNvPr>
              <p:cNvSpPr txBox="1"/>
              <p:nvPr/>
            </p:nvSpPr>
            <p:spPr>
              <a:xfrm>
                <a:off x="9968221" y="41110"/>
                <a:ext cx="22366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</a:t>
                </a:r>
                <a:endParaRPr lang="en-GB" sz="2000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DAB29EF-0DF6-47FC-ABA4-50AFB10E7E6D}"/>
                  </a:ext>
                </a:extLst>
              </p:cNvPr>
              <p:cNvSpPr txBox="1"/>
              <p:nvPr/>
            </p:nvSpPr>
            <p:spPr>
              <a:xfrm>
                <a:off x="8331857" y="394349"/>
                <a:ext cx="2045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torch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from_blob</a:t>
                </a:r>
                <a:endParaRPr lang="en-GB" sz="2000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D53B213-8A38-449F-B9D1-6C83CCB2005B}"/>
                  </a:ext>
                </a:extLst>
              </p:cNvPr>
              <p:cNvSpPr txBox="1"/>
              <p:nvPr/>
            </p:nvSpPr>
            <p:spPr>
              <a:xfrm>
                <a:off x="9228375" y="-814565"/>
                <a:ext cx="37162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imgs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::Tensor&gt;</a:t>
                </a:r>
                <a:endParaRPr lang="en-GB" sz="2000" dirty="0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2641625-0EFC-4139-B2A9-C22D1C1A4C98}"/>
                  </a:ext>
                </a:extLst>
              </p:cNvPr>
              <p:cNvSpPr txBox="1"/>
              <p:nvPr/>
            </p:nvSpPr>
            <p:spPr>
              <a:xfrm>
                <a:off x="8441133" y="2498169"/>
                <a:ext cx="1827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cv::</a:t>
                </a:r>
                <a:r>
                  <a:rPr lang="de-DE" sz="2000" dirty="0" err="1"/>
                  <a:t>cvarrToMat</a:t>
                </a:r>
                <a:endParaRPr lang="en-GB" sz="2000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E4BB173-0DC4-4630-B12E-8389AEC93D32}"/>
                  </a:ext>
                </a:extLst>
              </p:cNvPr>
              <p:cNvSpPr txBox="1"/>
              <p:nvPr/>
            </p:nvSpPr>
            <p:spPr>
              <a:xfrm>
                <a:off x="8069611" y="-389926"/>
                <a:ext cx="2694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push_back</a:t>
                </a:r>
                <a:endParaRPr lang="en-GB" sz="2000" dirty="0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07F726A-0AB4-438F-AF9C-67A534E638AC}"/>
                  </a:ext>
                </a:extLst>
              </p:cNvPr>
              <p:cNvSpPr txBox="1"/>
              <p:nvPr/>
            </p:nvSpPr>
            <p:spPr>
              <a:xfrm>
                <a:off x="7593286" y="3309930"/>
                <a:ext cx="352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::Image::</a:t>
                </a:r>
                <a:r>
                  <a:rPr lang="de-DE" sz="2000" dirty="0" err="1"/>
                  <a:t>getIplImage</a:t>
                </a:r>
                <a:endParaRPr lang="en-GB" sz="2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F14041DA-FC9F-4852-B9E3-A63CBADC5FD6}"/>
                  </a:ext>
                </a:extLst>
              </p:cNvPr>
              <p:cNvSpPr txBox="1"/>
              <p:nvPr/>
            </p:nvSpPr>
            <p:spPr>
              <a:xfrm>
                <a:off x="10268232" y="2875776"/>
                <a:ext cx="1636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</a:t>
                </a:r>
                <a:r>
                  <a:rPr lang="de-DE" sz="2000" dirty="0" err="1"/>
                  <a:t>Arr</a:t>
                </a:r>
                <a:endParaRPr lang="en-GB" sz="2000" dirty="0"/>
              </a:p>
            </p:txBody>
          </p: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EDC058F5-1CD6-4627-9616-B2E912C719C0}"/>
                  </a:ext>
                </a:extLst>
              </p:cNvPr>
              <p:cNvGrpSpPr/>
              <p:nvPr/>
            </p:nvGrpSpPr>
            <p:grpSpPr>
              <a:xfrm>
                <a:off x="10123296" y="792394"/>
                <a:ext cx="1926455" cy="1023151"/>
                <a:chOff x="6530852" y="2079086"/>
                <a:chExt cx="1926455" cy="1023151"/>
              </a:xfrm>
            </p:grpSpPr>
            <p:sp>
              <p:nvSpPr>
                <p:cNvPr id="51" name="Rechteck: abgerundete Ecken 50">
                  <a:extLst>
                    <a:ext uri="{FF2B5EF4-FFF2-40B4-BE49-F238E27FC236}">
                      <a16:creationId xmlns:a16="http://schemas.microsoft.com/office/drawing/2014/main" id="{691752AA-D9BE-43E7-947A-E92A7000CD56}"/>
                    </a:ext>
                  </a:extLst>
                </p:cNvPr>
                <p:cNvSpPr/>
                <p:nvPr/>
              </p:nvSpPr>
              <p:spPr>
                <a:xfrm>
                  <a:off x="6530852" y="2079086"/>
                  <a:ext cx="1926455" cy="1023151"/>
                </a:xfrm>
                <a:prstGeom prst="roundRect">
                  <a:avLst/>
                </a:prstGeom>
                <a:solidFill>
                  <a:srgbClr val="25B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42DFBAE-D4C7-4D92-96DC-9F9450E12B8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1597" y="2347533"/>
                  <a:ext cx="657165" cy="238288"/>
                </a:xfrm>
                <a:prstGeom prst="rect">
                  <a:avLst/>
                </a:prstGeom>
              </p:spPr>
            </p:pic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517164BC-B9FE-4869-98B9-8214F60902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9608" y="2708780"/>
                  <a:ext cx="1161145" cy="23667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Grafik 53" descr="Kopf mit Zahnrädern">
              <a:extLst>
                <a:ext uri="{FF2B5EF4-FFF2-40B4-BE49-F238E27FC236}">
                  <a16:creationId xmlns:a16="http://schemas.microsoft.com/office/drawing/2014/main" id="{644A8FF6-E821-499C-B84B-9AB1E40C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48505" y="1420786"/>
              <a:ext cx="1081596" cy="108159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2D07DC8-5311-48D6-9CEC-14DF3DF5E2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400" y="2121538"/>
              <a:ext cx="1836595" cy="18202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194DC9A3-F734-4B4F-B862-EF7AC256B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9174" y="4648200"/>
              <a:ext cx="528" cy="461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A89E7EB-5753-4459-8071-E32E30E8BC45}"/>
                </a:ext>
              </a:extLst>
            </p:cNvPr>
            <p:cNvCxnSpPr>
              <a:cxnSpLocks/>
              <a:stCxn id="48" idx="0"/>
              <a:endCxn id="19" idx="2"/>
            </p:cNvCxnSpPr>
            <p:nvPr/>
          </p:nvCxnSpPr>
          <p:spPr>
            <a:xfrm flipH="1" flipV="1">
              <a:off x="9740715" y="2517963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DB258DED-2DF7-4AA2-9C57-01B43E739C62}"/>
                </a:ext>
              </a:extLst>
            </p:cNvPr>
            <p:cNvCxnSpPr>
              <a:cxnSpLocks/>
              <a:stCxn id="19" idx="0"/>
              <a:endCxn id="51" idx="2"/>
            </p:cNvCxnSpPr>
            <p:nvPr/>
          </p:nvCxnSpPr>
          <p:spPr>
            <a:xfrm flipH="1" flipV="1">
              <a:off x="9740714" y="181554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7C5D4D1-78EB-4563-B561-A63FBCB9E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0712" y="43133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4744746-7380-418C-86FD-FA49CD1BF1F7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9740713" y="-414455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3EB402E2-C7B8-4892-8D40-47D6BEC945D0}"/>
                </a:ext>
              </a:extLst>
            </p:cNvPr>
            <p:cNvCxnSpPr>
              <a:cxnSpLocks/>
              <a:stCxn id="22" idx="1"/>
              <a:endCxn id="29" idx="3"/>
            </p:cNvCxnSpPr>
            <p:nvPr/>
          </p:nvCxnSpPr>
          <p:spPr>
            <a:xfrm flipH="1">
              <a:off x="3777653" y="-614510"/>
              <a:ext cx="41049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EB9CBD84-149C-43EF-A7C3-C086C741FC3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2592582" y="-401742"/>
              <a:ext cx="0" cy="974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68A18C35-E641-4E8A-94F7-EB097273CD14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2589303" y="1072729"/>
              <a:ext cx="0" cy="348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F22A1A7C-64DC-42C3-97DA-C7AFBAE0D38F}"/>
                </a:ext>
              </a:extLst>
            </p:cNvPr>
            <p:cNvCxnSpPr>
              <a:cxnSpLocks/>
              <a:stCxn id="54" idx="2"/>
              <a:endCxn id="31" idx="0"/>
            </p:cNvCxnSpPr>
            <p:nvPr/>
          </p:nvCxnSpPr>
          <p:spPr>
            <a:xfrm flipH="1">
              <a:off x="2584535" y="2502382"/>
              <a:ext cx="4768" cy="514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D45847E-C4A0-43A7-BE2D-79A5C49FA00F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2584535" y="3417460"/>
              <a:ext cx="1924" cy="6819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F28478A4-B4C0-4AA9-B0B4-28E0F6521435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2586459" y="4499485"/>
              <a:ext cx="0" cy="8141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1E6A7DE3-3575-4D7D-932D-4002655BDD9F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flipH="1">
              <a:off x="2584536" y="5713713"/>
              <a:ext cx="0" cy="439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064F51A9-0B59-4FCD-A847-A46BF8794A2B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3547763" y="6423442"/>
              <a:ext cx="313485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E2FC5191-F7AE-494C-908A-8F9E6B0E7479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3539662" y="6869716"/>
              <a:ext cx="32158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7EE3FA5-CFDA-4FA9-BF06-794B6EB438E1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6065713" y="6430453"/>
              <a:ext cx="570156" cy="5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0823E6BE-3EDC-4097-BA29-5E0D88E9BB94}"/>
                </a:ext>
              </a:extLst>
            </p:cNvPr>
            <p:cNvCxnSpPr>
              <a:cxnSpLocks/>
              <a:stCxn id="37" idx="1"/>
              <a:endCxn id="50" idx="3"/>
            </p:cNvCxnSpPr>
            <p:nvPr/>
          </p:nvCxnSpPr>
          <p:spPr>
            <a:xfrm flipH="1">
              <a:off x="6065713" y="6866197"/>
              <a:ext cx="566459" cy="3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2259B934-ACB1-46FB-87AF-34072C171424}"/>
                </a:ext>
              </a:extLst>
            </p:cNvPr>
            <p:cNvCxnSpPr>
              <a:cxnSpLocks/>
            </p:cNvCxnSpPr>
            <p:nvPr/>
          </p:nvCxnSpPr>
          <p:spPr>
            <a:xfrm>
              <a:off x="8525774" y="6416766"/>
              <a:ext cx="480636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7DA88A14-B261-48C9-AB2E-426508C47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0971" y="6866197"/>
              <a:ext cx="47024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1655AD3A-A844-4968-B26F-BF480BD21B0A}"/>
                </a:ext>
              </a:extLst>
            </p:cNvPr>
            <p:cNvSpPr/>
            <p:nvPr/>
          </p:nvSpPr>
          <p:spPr>
            <a:xfrm>
              <a:off x="624847" y="-1472487"/>
              <a:ext cx="11326684" cy="525050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C2F31A8-8591-4A92-8334-449342F3976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9740716" y="3275886"/>
              <a:ext cx="0" cy="8599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616CA0DA-6AAB-4626-871E-4E664C9973C1}"/>
                </a:ext>
              </a:extLst>
            </p:cNvPr>
            <p:cNvSpPr/>
            <p:nvPr/>
          </p:nvSpPr>
          <p:spPr>
            <a:xfrm>
              <a:off x="624847" y="4715774"/>
              <a:ext cx="5839094" cy="3419395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9" name="Verbinder: gewinkelt 168">
              <a:extLst>
                <a:ext uri="{FF2B5EF4-FFF2-40B4-BE49-F238E27FC236}">
                  <a16:creationId xmlns:a16="http://schemas.microsoft.com/office/drawing/2014/main" id="{AE0E6E88-408B-4FC3-AC4B-8FFEDC15F27C}"/>
                </a:ext>
              </a:extLst>
            </p:cNvPr>
            <p:cNvCxnSpPr>
              <a:cxnSpLocks/>
              <a:stCxn id="145" idx="1"/>
              <a:endCxn id="154" idx="1"/>
            </p:cNvCxnSpPr>
            <p:nvPr/>
          </p:nvCxnSpPr>
          <p:spPr>
            <a:xfrm rot="10800000" flipV="1">
              <a:off x="624847" y="1152766"/>
              <a:ext cx="12700" cy="5272705"/>
            </a:xfrm>
            <a:prstGeom prst="bentConnector3">
              <a:avLst>
                <a:gd name="adj1" fmla="val 468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Verbinder: gewinkelt 186">
              <a:extLst>
                <a:ext uri="{FF2B5EF4-FFF2-40B4-BE49-F238E27FC236}">
                  <a16:creationId xmlns:a16="http://schemas.microsoft.com/office/drawing/2014/main" id="{D1AB75E2-77F6-4E99-B77A-49ED86A0C8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945183" y="1179985"/>
              <a:ext cx="12700" cy="5272705"/>
            </a:xfrm>
            <a:prstGeom prst="bentConnector3">
              <a:avLst>
                <a:gd name="adj1" fmla="val -4600000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Verbinder: gewinkelt 189">
              <a:extLst>
                <a:ext uri="{FF2B5EF4-FFF2-40B4-BE49-F238E27FC236}">
                  <a16:creationId xmlns:a16="http://schemas.microsoft.com/office/drawing/2014/main" id="{6217797C-D9C9-47E1-9F8B-0687B4C8F3A5}"/>
                </a:ext>
              </a:extLst>
            </p:cNvPr>
            <p:cNvCxnSpPr>
              <a:cxnSpLocks/>
              <a:stCxn id="140" idx="2"/>
              <a:endCxn id="154" idx="2"/>
            </p:cNvCxnSpPr>
            <p:nvPr/>
          </p:nvCxnSpPr>
          <p:spPr>
            <a:xfrm rot="5400000">
              <a:off x="6942092" y="4737472"/>
              <a:ext cx="12700" cy="6795395"/>
            </a:xfrm>
            <a:prstGeom prst="bentConnector3">
              <a:avLst>
                <a:gd name="adj1" fmla="val 4440016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8316C6DD-3C3D-4CD8-BE2B-A4D28A534E6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266125" y="3451635"/>
              <a:ext cx="1941915" cy="299393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D8961B4C-F342-4801-9E78-8D9A170F0EA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525" y="8877156"/>
              <a:ext cx="2113789" cy="246574"/>
            </a:xfrm>
            <a:prstGeom prst="rect">
              <a:avLst/>
            </a:prstGeom>
          </p:spPr>
        </p:pic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87CF66BE-A198-4C5F-857E-0C793E3F7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09" y="8291000"/>
              <a:ext cx="2822623" cy="303595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B7D7B257-D521-4E22-8723-6E33B2E0A9E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929078" y="3784456"/>
              <a:ext cx="2010818" cy="298338"/>
            </a:xfrm>
            <a:prstGeom prst="rect">
              <a:avLst/>
            </a:prstGeom>
          </p:spPr>
        </p:pic>
        <p:pic>
          <p:nvPicPr>
            <p:cNvPr id="202" name="Grafik 201">
              <a:extLst>
                <a:ext uri="{FF2B5EF4-FFF2-40B4-BE49-F238E27FC236}">
                  <a16:creationId xmlns:a16="http://schemas.microsoft.com/office/drawing/2014/main" id="{D0CAFEF7-FA5B-4660-B8FE-4449BF19BC1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314" y="-2039312"/>
              <a:ext cx="3919254" cy="360645"/>
            </a:xfrm>
            <a:prstGeom prst="rect">
              <a:avLst/>
            </a:prstGeom>
          </p:spPr>
        </p:pic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815B17DA-82E1-4311-8DA6-7F257948C1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862" y="8297998"/>
              <a:ext cx="4563963" cy="289597"/>
            </a:xfrm>
            <a:prstGeom prst="rect">
              <a:avLst/>
            </a:prstGeom>
          </p:spPr>
        </p:pic>
        <p:pic>
          <p:nvPicPr>
            <p:cNvPr id="208" name="Grafik 207">
              <a:extLst>
                <a:ext uri="{FF2B5EF4-FFF2-40B4-BE49-F238E27FC236}">
                  <a16:creationId xmlns:a16="http://schemas.microsoft.com/office/drawing/2014/main" id="{43D789D1-9E40-4940-AED2-BB2C8C2F0D6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60" y="8397142"/>
              <a:ext cx="3298114" cy="394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78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1060691-DD30-40C3-804D-69F362911053}"/>
              </a:ext>
            </a:extLst>
          </p:cNvPr>
          <p:cNvGrpSpPr/>
          <p:nvPr/>
        </p:nvGrpSpPr>
        <p:grpSpPr>
          <a:xfrm>
            <a:off x="-6933971" y="1486644"/>
            <a:ext cx="10957331" cy="8790496"/>
            <a:chOff x="-6933971" y="1486644"/>
            <a:chExt cx="10957331" cy="8790496"/>
          </a:xfrm>
        </p:grpSpPr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F118763-95F8-4132-ABAE-3DE88059BD73}"/>
                </a:ext>
              </a:extLst>
            </p:cNvPr>
            <p:cNvGrpSpPr/>
            <p:nvPr/>
          </p:nvGrpSpPr>
          <p:grpSpPr>
            <a:xfrm>
              <a:off x="-6933971" y="1486644"/>
              <a:ext cx="9683127" cy="7800454"/>
              <a:chOff x="-6933971" y="1486644"/>
              <a:chExt cx="9683127" cy="780045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6434" y="251888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30140" y="148664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96209" y="251888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162" y="251888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42479" y="400017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57005" y="647964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55333" y="898118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AD187B75-1BFF-4983-8DBE-1423758B1F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33971" y="2547980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74E7D2A-E71D-40BD-9BC7-9FB1840A6C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10395" y="1486644"/>
                <a:ext cx="376108" cy="304983"/>
              </a:xfrm>
              <a:prstGeom prst="rect">
                <a:avLst/>
              </a:prstGeom>
            </p:spPr>
          </p:pic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34D593-B848-425F-90E6-B411B95D6739}"/>
              </a:ext>
            </a:extLst>
          </p:cNvPr>
          <p:cNvGrpSpPr/>
          <p:nvPr/>
        </p:nvGrpSpPr>
        <p:grpSpPr>
          <a:xfrm>
            <a:off x="7879740" y="1473794"/>
            <a:ext cx="11002511" cy="8792453"/>
            <a:chOff x="7879740" y="1473794"/>
            <a:chExt cx="11002511" cy="879245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2993257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2993257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2993257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5477547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5477547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5477547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7980247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0952" y="7959155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835" y="7972499"/>
              <a:ext cx="3048000" cy="2286000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CC3296B-DF39-4EB9-BB81-590D1AF790DC}"/>
                </a:ext>
              </a:extLst>
            </p:cNvPr>
            <p:cNvGrpSpPr/>
            <p:nvPr/>
          </p:nvGrpSpPr>
          <p:grpSpPr>
            <a:xfrm>
              <a:off x="7879740" y="1473794"/>
              <a:ext cx="9685611" cy="7800454"/>
              <a:chOff x="7879740" y="1473794"/>
              <a:chExt cx="9685611" cy="780045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761" y="250603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55" y="147379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9986" y="250603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2357" y="250603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716" y="398732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190" y="646679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0862" y="896833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BC43043A-8AE5-4C5C-8436-40C9BCA3B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740" y="2504485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A26EE42-72C7-4D35-9B43-8427A886B1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85" y="1473794"/>
                <a:ext cx="376108" cy="3049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277,09"/>
  <p:tag name="LATEXADDIN" val="\documentclass{article}&#10;\usepackage{amsmath}&#10;\usepackage{color}&#10;\pagestyle{empty}&#10;\begin{document}&#10;%\color{white}&#10;Artificial Agent Thread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487,064"/>
  <p:tag name="LATEXADDIN" val="\documentclass{article}&#10;\usepackage{amsmath}&#10;\usepackage{color}&#10;\pagestyle{empty}&#10;\begin{document}&#10;%\color{white}&#10;Pattern Generation Threa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74,616"/>
  <p:tag name="LATEXADDIN" val="\documentclass{article}&#10;\usepackage{amsmath}&#10;\usepackage{color}&#10;\pagestyle{empty}&#10;\begin{document}&#10;%\color{white}&#10;Read/Write Thread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12,6734"/>
  <p:tag name="LATEXADDIN" val="\documentclass{article}&#10;\usepackage{amsmath}&#10;\usepackage{bm}&#10;\usepackage{color}&#10;\pagestyle{empty}&#10;\begin{document}&#10;%\color{white}&#10;Real Rob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6,9029"/>
  <p:tag name="LATEXADDIN" val="\documentclass{article}&#10;\usepackage{amsmath}&#10;\usepackage{bm}&#10;\usepackage{color}&#10;\pagestyle{empty}&#10;\begin{document}&#10;%\color{white}&#10;Gazebo Model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5174</TotalTime>
  <Words>183</Words>
  <Application>Microsoft Office PowerPoint</Application>
  <PresentationFormat>Breitbild</PresentationFormat>
  <Paragraphs>46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229</cp:revision>
  <dcterms:created xsi:type="dcterms:W3CDTF">2019-05-10T06:39:09Z</dcterms:created>
  <dcterms:modified xsi:type="dcterms:W3CDTF">2019-08-21T17:36:38Z</dcterms:modified>
</cp:coreProperties>
</file>